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1" r:id="rId3"/>
    <p:sldId id="262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9" r:id="rId17"/>
    <p:sldId id="272" r:id="rId18"/>
    <p:sldId id="280" r:id="rId19"/>
    <p:sldId id="273" r:id="rId20"/>
    <p:sldId id="274" r:id="rId21"/>
    <p:sldId id="275" r:id="rId22"/>
    <p:sldId id="276" r:id="rId23"/>
    <p:sldId id="277" r:id="rId24"/>
    <p:sldId id="281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67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1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40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80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85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8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052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34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6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52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4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66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avatars.mds.yandex.net/get-zen_doc/2907131/pub_5f475aaba0405110c7591ed1_5f475ce7a6a04e33dda905b6/scale_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2" t="-1298" r="2357" b="-1298"/>
          <a:stretch/>
        </p:blipFill>
        <p:spPr bwMode="auto">
          <a:xfrm>
            <a:off x="6012159" y="3811555"/>
            <a:ext cx="2915815" cy="288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954459"/>
            <a:ext cx="745231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Приёмы работы над </a:t>
            </a:r>
            <a:r>
              <a:rPr lang="ru-RU" sz="3800" b="1" dirty="0" err="1" smtClean="0">
                <a:latin typeface="Times New Roman" pitchFamily="18" charset="0"/>
                <a:cs typeface="Times New Roman" pitchFamily="18" charset="0"/>
              </a:rPr>
              <a:t>скорочтением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у младших школьников</a:t>
            </a:r>
          </a:p>
          <a:p>
            <a:pPr algn="ctr"/>
            <a:endParaRPr 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(из опыта работы учителя начальных классов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«СОШ №36» г. Нижнекамска РТ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Большаковой Е.Н.)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64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оман\Desktop\обучение скорочтению\2.2\IMG_8900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9" t="15065" r="13987" b="30129"/>
          <a:stretch/>
        </p:blipFill>
        <p:spPr bwMode="auto">
          <a:xfrm>
            <a:off x="2123728" y="2060848"/>
            <a:ext cx="6336704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82919" y="616343"/>
            <a:ext cx="5356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вербального интеллекта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28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оман\Desktop\обучение скорочтению\3 занятие\3.3\IMG_8950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7" t="6753" r="14827" b="7533"/>
          <a:stretch/>
        </p:blipFill>
        <p:spPr bwMode="auto">
          <a:xfrm>
            <a:off x="1326913" y="2636912"/>
            <a:ext cx="3744416" cy="3024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Роман\Desktop\обучение скорочтению\3 занятие\3.3\IMG_8951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7" t="7273" r="15307" b="6493"/>
          <a:stretch/>
        </p:blipFill>
        <p:spPr bwMode="auto">
          <a:xfrm>
            <a:off x="5220072" y="2636912"/>
            <a:ext cx="3600400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78151" y="616343"/>
            <a:ext cx="29658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памяти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2350" y="1660738"/>
            <a:ext cx="2196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«Метод историй»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76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оман\Desktop\обучение скорочтению\3 занятие\3.3\IMG_8957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9" t="11961" r="17174" b="18351"/>
          <a:stretch/>
        </p:blipFill>
        <p:spPr bwMode="auto">
          <a:xfrm>
            <a:off x="2288781" y="1916832"/>
            <a:ext cx="5544616" cy="40324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78151" y="616343"/>
            <a:ext cx="29658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памяти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135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4 занятие\06-08-2021_19-44-12\IMG_9015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7" t="11467" r="23077" b="18362"/>
          <a:stretch/>
        </p:blipFill>
        <p:spPr bwMode="auto">
          <a:xfrm>
            <a:off x="2056686" y="1196752"/>
            <a:ext cx="2515314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Роман\Desktop\обучение скорочтению\4 занятие\06-08-2021_19-44-12\IMG_9016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8" t="11741" r="23999" b="17153"/>
          <a:stretch/>
        </p:blipFill>
        <p:spPr bwMode="auto">
          <a:xfrm>
            <a:off x="5061091" y="1196752"/>
            <a:ext cx="2391229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Роман\Desktop\обучение скорочтению\4 занятие\06-08-2021_19-44-12\IMG_9017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11" t="10649" r="22950" b="17488"/>
          <a:stretch/>
        </p:blipFill>
        <p:spPr bwMode="auto">
          <a:xfrm>
            <a:off x="2056686" y="3717032"/>
            <a:ext cx="2515314" cy="2484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Роман\Desktop\обучение скорочтению\4 занятие\06-08-2021_19-44-12\IMG_9018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8" t="12560" r="21690" b="17761"/>
          <a:stretch/>
        </p:blipFill>
        <p:spPr bwMode="auto">
          <a:xfrm>
            <a:off x="5061092" y="3789040"/>
            <a:ext cx="2561394" cy="24122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48648" y="616343"/>
            <a:ext cx="2624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Таблицы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Шульте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06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4.5\IMG_9052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7" t="7099" r="11437" b="11475"/>
          <a:stretch/>
        </p:blipFill>
        <p:spPr bwMode="auto">
          <a:xfrm>
            <a:off x="2339752" y="2060848"/>
            <a:ext cx="5616624" cy="4248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25680" y="616343"/>
            <a:ext cx="3470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мышления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72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4.5\IMG_904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8" t="8737" r="13961" b="22679"/>
          <a:stretch/>
        </p:blipFill>
        <p:spPr bwMode="auto">
          <a:xfrm>
            <a:off x="2771800" y="1988840"/>
            <a:ext cx="5112568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25680" y="616343"/>
            <a:ext cx="3470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мышления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634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25680" y="616343"/>
            <a:ext cx="3470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мышления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Роман\Desktop\обучение скорочтению\4.5\IMG_9046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3" t="9010" r="15476" b="30148"/>
          <a:stretch/>
        </p:blipFill>
        <p:spPr bwMode="auto">
          <a:xfrm>
            <a:off x="2267744" y="2132856"/>
            <a:ext cx="5472608" cy="36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4740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059796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Упражнение «Моторчик»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время чтения крутим большими пальцами обоих рук, кисти рук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замочек.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71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занятие 5\IMG_8799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4" t="8888" r="13380" b="7678"/>
          <a:stretch/>
        </p:blipFill>
        <p:spPr bwMode="auto">
          <a:xfrm>
            <a:off x="2195736" y="1916832"/>
            <a:ext cx="5688632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87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занятие 5\IMG_8815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8" t="10248" r="23373" b="32920"/>
          <a:stretch/>
        </p:blipFill>
        <p:spPr bwMode="auto">
          <a:xfrm>
            <a:off x="2195736" y="1916832"/>
            <a:ext cx="5616624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4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zen_doc/1654267/pub_5cf76e87d98ba600b18b0a88_5cf76f3495ea7300af218e88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665" y="2564904"/>
            <a:ext cx="561174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548680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«Если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 начальной школе дети мало читали, у них складывается структура малодеятельного мозга». 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В.А.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Сухомлинский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37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занятие 5\IMG_8817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8" t="20497" r="13616" b="29192"/>
          <a:stretch/>
        </p:blipFill>
        <p:spPr bwMode="auto">
          <a:xfrm>
            <a:off x="1999088" y="1916832"/>
            <a:ext cx="6124011" cy="38421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66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занятие 5\IMG_881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65" t="21118" r="18208" b="43789"/>
          <a:stretch/>
        </p:blipFill>
        <p:spPr bwMode="auto">
          <a:xfrm>
            <a:off x="1763688" y="2060848"/>
            <a:ext cx="6264253" cy="324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78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занятие 5\IMG_8820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8" t="19565" r="15051" b="25155"/>
          <a:stretch/>
        </p:blipFill>
        <p:spPr bwMode="auto">
          <a:xfrm>
            <a:off x="2395537" y="2052750"/>
            <a:ext cx="5848871" cy="3824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03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занятие 5\IMG_8821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8" t="18174" r="13043" b="17703"/>
          <a:stretch/>
        </p:blipFill>
        <p:spPr bwMode="auto">
          <a:xfrm>
            <a:off x="1932418" y="1988840"/>
            <a:ext cx="6311990" cy="38509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78487" y="616343"/>
            <a:ext cx="476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увеличение скорости чтения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088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2687" y="1628800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понимать целостный смысл текста;  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ориентироваться в тексте и находить требуемую информацию;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логически рассуждать, пользуясь приемами анализа, сравнения обобщения, классификации, систематизации;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извлекать и анализировать информацию из различных источников;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читать внимательно и вдумчиво;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обоснованно делать выводы, доказывать.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63176" y="616343"/>
            <a:ext cx="3795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Сформированные умения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86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catherineasquithgallery.com/uploads/posts/2021-02/1613515071_46-p-fon-dlya-prezentatsiya-tema-biblioteka-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atherineasquithgallery.com/uploads/posts/2021-02/1613515071_46-p-fon-dlya-prezentatsiya-tema-biblioteka-5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s://avatars.mds.yandex.net/get-zen_doc/3892121/pub_604230f9b8613c1dbb27c487_60423124b8613c1dbb281461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74520"/>
            <a:ext cx="4896543" cy="40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19672" y="908720"/>
            <a:ext cx="7113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0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548680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Научить детей правильному, беглому, осознанному, выразительному  чтению – одна из задач начального образования.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Скорость чтения является самым важным фактором из числа, влияющих на успеваемость.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hkolabuduschego.ru/wp-content/uploads/2014/01/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56992"/>
            <a:ext cx="4564596" cy="304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69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Роман\Downloads\10-12 часть 1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07704"/>
            <a:ext cx="6408712" cy="555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87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Роман\Desktop\обучение скорочтению\2\IMG_8886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7" t="10389" r="16387" b="3116"/>
          <a:stretch/>
        </p:blipFill>
        <p:spPr bwMode="auto">
          <a:xfrm>
            <a:off x="2097467" y="1772816"/>
            <a:ext cx="6192688" cy="4392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7824" y="616343"/>
            <a:ext cx="41465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концентрацию внимания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5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Роман\Desktop\обучение скорочтению\2\IMG_8887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9" t="10389" r="15546" b="5194"/>
          <a:stretch/>
        </p:blipFill>
        <p:spPr bwMode="auto">
          <a:xfrm>
            <a:off x="2108756" y="1772816"/>
            <a:ext cx="5904655" cy="4248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7824" y="476672"/>
            <a:ext cx="41465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концентрацию внимания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73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оман\Desktop\обучение скорочтению\2\IMG_8890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7" t="8572" r="14348" b="16364"/>
          <a:stretch/>
        </p:blipFill>
        <p:spPr bwMode="auto">
          <a:xfrm>
            <a:off x="2001268" y="1700808"/>
            <a:ext cx="6387156" cy="4608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87824" y="616343"/>
            <a:ext cx="41465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концентрацию внимания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16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оман\Desktop\обучение скорочтению\2.2\IMG_8895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9" t="8841" r="14531" b="32036"/>
          <a:stretch/>
        </p:blipFill>
        <p:spPr bwMode="auto">
          <a:xfrm>
            <a:off x="2134942" y="2060848"/>
            <a:ext cx="6305684" cy="42338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82919" y="616343"/>
            <a:ext cx="5356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вербального интеллекта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1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ds05.infourok.ru/uploads/ex/0a48/000044df-4397bba6/2/img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ds05.infourok.ru/uploads/ex/010f/0007dcc6-d70a6f0d/1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оман\Desktop\обучение скорочтению\2.2\IMG_8899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9" t="8580" r="14771" b="25373"/>
          <a:stretch/>
        </p:blipFill>
        <p:spPr bwMode="auto">
          <a:xfrm>
            <a:off x="2382919" y="2060848"/>
            <a:ext cx="5976664" cy="41286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82919" y="616343"/>
            <a:ext cx="5356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развитие вербального интеллекта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59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195</Words>
  <Application>Microsoft Office PowerPoint</Application>
  <PresentationFormat>Экран (4:3)</PresentationFormat>
  <Paragraphs>59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</dc:creator>
  <cp:lastModifiedBy>Роман</cp:lastModifiedBy>
  <cp:revision>14</cp:revision>
  <dcterms:created xsi:type="dcterms:W3CDTF">2021-11-21T08:30:54Z</dcterms:created>
  <dcterms:modified xsi:type="dcterms:W3CDTF">2021-11-21T11:43:25Z</dcterms:modified>
</cp:coreProperties>
</file>